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Comfortaa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omfortaa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Comforta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f6ed1c41e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f6ed1c41e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caede415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dcaede415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caede415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caede415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f6ed1c41e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8f6ed1c41e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f6ed1c41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f6ed1c41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caede415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dcaede415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caede415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caede415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caede415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caede415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f6ed1c41e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8f6ed1c41e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f6ed1c41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f6ed1c41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f6ed1c41e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f6ed1c41e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8f6ed1c41e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8f6ed1c41e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caede415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dcaede415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caede415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dcaede41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f6ed1c41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8f6ed1c41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caede415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caede415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8f6ed1c41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8f6ed1c41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f6ed1c41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8f6ed1c41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f6ed1c41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8f6ed1c41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f6ed1c41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8f6ed1c41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caede41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caede41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caede415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dcaede415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8f6ed1c41e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8f6ed1c41e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8f6ed1c41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8f6ed1c41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f6ed1c41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8f6ed1c41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6ed1c41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8f6ed1c41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8.jpg"/><Relationship Id="rId5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34.jpg"/><Relationship Id="rId5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Relationship Id="rId4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21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STUDIJSKO PUTOVANJE U ITALIJU</a:t>
            </a:r>
            <a:endParaRPr b="1" sz="3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hr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(od </a:t>
            </a:r>
            <a:r>
              <a:rPr b="1" lang="hr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31. 03. do 6. 04. 2024.)</a:t>
            </a:r>
            <a:endParaRPr b="1" sz="3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hr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Putovanje organizirale profesorice Križanović i Gelo</a:t>
            </a:r>
            <a:endParaRPr b="1" sz="3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47" y="79450"/>
            <a:ext cx="40505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/>
          <p:nvPr/>
        </p:nvSpPr>
        <p:spPr>
          <a:xfrm>
            <a:off x="4710050" y="281725"/>
            <a:ext cx="2398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Fontana di Trevi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155" y="2358250"/>
            <a:ext cx="1960256" cy="245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4">
            <a:alphaModFix/>
          </a:blip>
          <a:srcRect b="-838" l="26605" r="0" t="18595"/>
          <a:stretch/>
        </p:blipFill>
        <p:spPr>
          <a:xfrm>
            <a:off x="250872" y="580200"/>
            <a:ext cx="2831226" cy="42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2448" y="614825"/>
            <a:ext cx="3120774" cy="416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3355825" y="376350"/>
            <a:ext cx="2022900" cy="1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Forum Romanum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125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“Djir” po najstarijem rimskom forumu</a:t>
            </a:r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3275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0150"/>
            <a:ext cx="8940525" cy="4023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25"/>
          <p:cNvSpPr txBox="1"/>
          <p:nvPr/>
        </p:nvSpPr>
        <p:spPr>
          <a:xfrm>
            <a:off x="511225" y="4647300"/>
            <a:ext cx="44283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“Pažljivo slušamo”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b="0" l="5535" r="0" t="4415"/>
          <a:stretch/>
        </p:blipFill>
        <p:spPr>
          <a:xfrm>
            <a:off x="156824" y="113650"/>
            <a:ext cx="3644151" cy="491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629" y="183477"/>
            <a:ext cx="2152722" cy="47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/>
          <p:nvPr/>
        </p:nvSpPr>
        <p:spPr>
          <a:xfrm>
            <a:off x="3800963" y="2948075"/>
            <a:ext cx="2869800" cy="1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Istražujemo znamenitosti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/>
        </p:nvSpPr>
        <p:spPr>
          <a:xfrm>
            <a:off x="187825" y="476775"/>
            <a:ext cx="26874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>
                <a:solidFill>
                  <a:schemeClr val="dk2"/>
                </a:solidFill>
              </a:rPr>
              <a:t>…dugim hodnicima Vatikanskih muzeja…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600" y="1988200"/>
            <a:ext cx="2272251" cy="30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 rotWithShape="1">
          <a:blip r:embed="rId5">
            <a:alphaModFix/>
          </a:blip>
          <a:srcRect b="18690" l="0" r="0" t="-18690"/>
          <a:stretch/>
        </p:blipFill>
        <p:spPr>
          <a:xfrm>
            <a:off x="458400" y="1362450"/>
            <a:ext cx="1952399" cy="36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b="19034" l="0" r="0" t="0"/>
          <a:stretch/>
        </p:blipFill>
        <p:spPr>
          <a:xfrm>
            <a:off x="3038350" y="310625"/>
            <a:ext cx="5830550" cy="47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/>
        </p:nvSpPr>
        <p:spPr>
          <a:xfrm>
            <a:off x="411775" y="310625"/>
            <a:ext cx="30774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… do Sikstinske kapele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300" y="1985700"/>
            <a:ext cx="2280000" cy="3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74" y="140563"/>
            <a:ext cx="3646800" cy="486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3939775" y="3277425"/>
            <a:ext cx="4986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Naša magistra Tonkica, nam je ispričala sve zanimljivosti o vučici i njezinim potomcima, Romulu i Remu.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Napulj</a:t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500" y="49913"/>
            <a:ext cx="2839539" cy="504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667" y="0"/>
            <a:ext cx="231809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 rotWithShape="1">
          <a:blip r:embed="rId5">
            <a:alphaModFix/>
          </a:blip>
          <a:srcRect b="0" l="27582" r="21825" t="0"/>
          <a:stretch/>
        </p:blipFill>
        <p:spPr>
          <a:xfrm>
            <a:off x="78400" y="1805125"/>
            <a:ext cx="3691525" cy="328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 txBox="1"/>
          <p:nvPr/>
        </p:nvSpPr>
        <p:spPr>
          <a:xfrm>
            <a:off x="3967400" y="3528300"/>
            <a:ext cx="4422300" cy="12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Skulptura Atlasa, Arheološki muzej u Napulju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194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Putovanje smo započeli u “punoj” snazi</a:t>
            </a:r>
            <a:endParaRPr/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3425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313" y="36125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/>
          <p:nvPr/>
        </p:nvSpPr>
        <p:spPr>
          <a:xfrm>
            <a:off x="498450" y="223950"/>
            <a:ext cx="2954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Pompeji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50" y="934200"/>
            <a:ext cx="4664515" cy="202478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 txBox="1"/>
          <p:nvPr/>
        </p:nvSpPr>
        <p:spPr>
          <a:xfrm>
            <a:off x="471150" y="3368800"/>
            <a:ext cx="3392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…ulicama nestalog grada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25450"/>
            <a:ext cx="4334101" cy="449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 rotWithShape="1">
          <a:blip r:embed="rId4">
            <a:alphaModFix/>
          </a:blip>
          <a:srcRect b="0" l="0" r="10746" t="7313"/>
          <a:stretch/>
        </p:blipFill>
        <p:spPr>
          <a:xfrm>
            <a:off x="297925" y="219550"/>
            <a:ext cx="1724951" cy="39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/>
        </p:nvSpPr>
        <p:spPr>
          <a:xfrm>
            <a:off x="106000" y="4306650"/>
            <a:ext cx="30579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500">
                <a:solidFill>
                  <a:schemeClr val="dk2"/>
                </a:solidFill>
              </a:rPr>
              <a:t>…zanimljivo predavanje župnika o poznatim Kalistovim katakombama…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Bazilika sv. Petra</a:t>
            </a:r>
            <a:endParaRPr/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3">
            <a:alphaModFix/>
          </a:blip>
          <a:srcRect b="-11839" l="4470" r="-4470" t="11840"/>
          <a:stretch/>
        </p:blipFill>
        <p:spPr>
          <a:xfrm>
            <a:off x="504000" y="1303406"/>
            <a:ext cx="8520602" cy="384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50" y="123688"/>
            <a:ext cx="2754050" cy="48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299" y="180338"/>
            <a:ext cx="3904000" cy="478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2800" y="1105525"/>
            <a:ext cx="2169900" cy="385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5"/>
          <p:cNvSpPr txBox="1"/>
          <p:nvPr/>
        </p:nvSpPr>
        <p:spPr>
          <a:xfrm>
            <a:off x="2979475" y="141125"/>
            <a:ext cx="19758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Bazilika sv. Petra, pogled na kupolu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 b="16261" l="0" r="0" t="0"/>
          <a:stretch/>
        </p:blipFill>
        <p:spPr>
          <a:xfrm>
            <a:off x="474400" y="294875"/>
            <a:ext cx="2318101" cy="43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3089225" y="3794900"/>
            <a:ext cx="34971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…upoznajemo renesansnu umjetnost…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00" y="445025"/>
            <a:ext cx="8915175" cy="4011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/>
          <p:nvPr/>
        </p:nvSpPr>
        <p:spPr>
          <a:xfrm>
            <a:off x="486875" y="4468175"/>
            <a:ext cx="27876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…memento mori…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25" y="172750"/>
            <a:ext cx="914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8"/>
          <p:cNvSpPr txBox="1"/>
          <p:nvPr/>
        </p:nvSpPr>
        <p:spPr>
          <a:xfrm>
            <a:off x="311700" y="4437825"/>
            <a:ext cx="606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Ranokršćanska bazilika svetog Pavla izvan zidina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24" y="229250"/>
            <a:ext cx="2108250" cy="46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9"/>
          <p:cNvSpPr txBox="1"/>
          <p:nvPr/>
        </p:nvSpPr>
        <p:spPr>
          <a:xfrm>
            <a:off x="2603125" y="3638075"/>
            <a:ext cx="4312500" cy="12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…unutrašnjost bazilike…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327050" y="4507250"/>
            <a:ext cx="6772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lt1"/>
                </a:solidFill>
              </a:rPr>
              <a:t>Učenici prvih razreda, zajedno sa svojim profesoricama i profesorima, u istraživanju svih ljepota Italije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250" y="690075"/>
            <a:ext cx="5639525" cy="42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1075050" y="125450"/>
            <a:ext cx="69939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300">
                <a:solidFill>
                  <a:schemeClr val="dk2"/>
                </a:solidFill>
              </a:rPr>
              <a:t>…poziramo ispred Berninijevih kolonada…</a:t>
            </a:r>
            <a:endParaRPr sz="2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563" y="784050"/>
            <a:ext cx="5429276" cy="40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1556500" y="109650"/>
            <a:ext cx="56094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Panoramski pogled na Rim iz vrta Borghese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99" y="235225"/>
            <a:ext cx="3496024" cy="467304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4437875" y="2948100"/>
            <a:ext cx="4140000" cy="1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300">
                <a:solidFill>
                  <a:schemeClr val="dk2"/>
                </a:solidFill>
              </a:rPr>
              <a:t>…party u autobusu…</a:t>
            </a:r>
            <a:endParaRPr sz="2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b="0" l="2398" r="-7606" t="0"/>
          <a:stretch/>
        </p:blipFill>
        <p:spPr>
          <a:xfrm>
            <a:off x="87676" y="256850"/>
            <a:ext cx="4130651" cy="47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4030150" y="4332050"/>
            <a:ext cx="32148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Pantheon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943544"/>
            <a:ext cx="8520600" cy="383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1250" y="143850"/>
            <a:ext cx="2306725" cy="44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 rotWithShape="1">
          <a:blip r:embed="rId4">
            <a:alphaModFix/>
          </a:blip>
          <a:srcRect b="13359" l="-1090" r="1090" t="0"/>
          <a:stretch/>
        </p:blipFill>
        <p:spPr>
          <a:xfrm>
            <a:off x="233275" y="143850"/>
            <a:ext cx="2895751" cy="44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3470775" y="2399200"/>
            <a:ext cx="25719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solidFill>
                  <a:schemeClr val="dk2"/>
                </a:solidFill>
              </a:rPr>
              <a:t>SLOBODNO VRIJEME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